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371600"/>
            <a:ext cx="6400800" cy="2590800"/>
          </a:xfrm>
        </p:spPr>
        <p:txBody>
          <a:bodyPr>
            <a:normAutofit/>
          </a:bodyPr>
          <a:lstStyle/>
          <a:p>
            <a:r>
              <a:rPr lang="en-US" sz="7200" dirty="0" smtClean="0"/>
              <a:t> colors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3943660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75438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Primary &amp; secondary colors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7400"/>
            <a:ext cx="37338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040785"/>
            <a:ext cx="4267200" cy="3826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1067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838201"/>
            <a:ext cx="7086600" cy="1066799"/>
          </a:xfrm>
        </p:spPr>
        <p:txBody>
          <a:bodyPr>
            <a:noAutofit/>
          </a:bodyPr>
          <a:lstStyle/>
          <a:p>
            <a:r>
              <a:rPr lang="en-US" sz="4400" dirty="0" smtClean="0"/>
              <a:t>Tertiary colors</a:t>
            </a:r>
            <a:endParaRPr lang="en-US" sz="4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57401"/>
            <a:ext cx="3962400" cy="4114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057401"/>
            <a:ext cx="441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1615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85800"/>
            <a:ext cx="7162800" cy="1295400"/>
          </a:xfrm>
        </p:spPr>
        <p:txBody>
          <a:bodyPr>
            <a:noAutofit/>
          </a:bodyPr>
          <a:lstStyle/>
          <a:p>
            <a:r>
              <a:rPr lang="en-US" sz="4800" dirty="0" smtClean="0"/>
              <a:t>Abstract colors</a:t>
            </a:r>
            <a:endParaRPr lang="en-US" sz="4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981200"/>
            <a:ext cx="3886199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748" y="1981200"/>
            <a:ext cx="3946451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7216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295400"/>
            <a:ext cx="6934200" cy="762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Members: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Gumanao</a:t>
            </a:r>
            <a:r>
              <a:rPr lang="en-US" sz="2800" dirty="0" smtClean="0"/>
              <a:t>, Karla Angela S. </a:t>
            </a:r>
          </a:p>
          <a:p>
            <a:r>
              <a:rPr lang="en-US" sz="2800" dirty="0" err="1" smtClean="0"/>
              <a:t>Saumat</a:t>
            </a:r>
            <a:r>
              <a:rPr lang="en-US" sz="2800" dirty="0" smtClean="0"/>
              <a:t>, </a:t>
            </a:r>
            <a:r>
              <a:rPr lang="en-US" sz="2800" dirty="0" err="1" smtClean="0"/>
              <a:t>Grezelle</a:t>
            </a:r>
            <a:r>
              <a:rPr lang="en-US" sz="2800" dirty="0" smtClean="0"/>
              <a:t> Mae Mary Apple</a:t>
            </a:r>
          </a:p>
          <a:p>
            <a:r>
              <a:rPr lang="en-US" sz="2800" dirty="0" err="1" smtClean="0"/>
              <a:t>Audan</a:t>
            </a:r>
            <a:r>
              <a:rPr lang="en-US" sz="2800" dirty="0" smtClean="0"/>
              <a:t>, Vanessa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63802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914400"/>
            <a:ext cx="6400800" cy="914400"/>
          </a:xfrm>
        </p:spPr>
        <p:txBody>
          <a:bodyPr/>
          <a:lstStyle/>
          <a:p>
            <a:r>
              <a:rPr lang="en-US" dirty="0" smtClean="0"/>
              <a:t>References: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57400"/>
            <a:ext cx="7467600" cy="342900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Google Pictures</a:t>
            </a:r>
          </a:p>
          <a:p>
            <a:r>
              <a:rPr lang="en-US" sz="3200" dirty="0" smtClean="0"/>
              <a:t>Kindergarten &amp; Grade School Old Books</a:t>
            </a:r>
          </a:p>
          <a:p>
            <a:r>
              <a:rPr lang="en-US" sz="3200" dirty="0" smtClean="0"/>
              <a:t>Art Books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16369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83</TotalTime>
  <Words>39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Couture</vt:lpstr>
      <vt:lpstr> colors</vt:lpstr>
      <vt:lpstr>Primary &amp; secondary colors</vt:lpstr>
      <vt:lpstr>Tertiary colors</vt:lpstr>
      <vt:lpstr>Abstract colors</vt:lpstr>
      <vt:lpstr>Members:</vt:lpstr>
      <vt:lpstr>References: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Karlaangela0119</dc:creator>
  <cp:lastModifiedBy>Clara G. Pizarro</cp:lastModifiedBy>
  <cp:revision>10</cp:revision>
  <dcterms:created xsi:type="dcterms:W3CDTF">2012-07-26T03:39:13Z</dcterms:created>
  <dcterms:modified xsi:type="dcterms:W3CDTF">2012-07-25T23:50:55Z</dcterms:modified>
</cp:coreProperties>
</file>